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8"/>
  </p:notesMasterIdLst>
  <p:sldIdLst>
    <p:sldId id="256" r:id="rId2"/>
    <p:sldId id="258" r:id="rId3"/>
    <p:sldId id="260" r:id="rId4"/>
    <p:sldId id="259" r:id="rId5"/>
    <p:sldId id="306" r:id="rId6"/>
    <p:sldId id="261" r:id="rId7"/>
    <p:sldId id="264" r:id="rId8"/>
    <p:sldId id="265" r:id="rId9"/>
    <p:sldId id="300" r:id="rId10"/>
    <p:sldId id="301" r:id="rId11"/>
    <p:sldId id="302" r:id="rId12"/>
    <p:sldId id="303" r:id="rId13"/>
    <p:sldId id="304" r:id="rId14"/>
    <p:sldId id="308" r:id="rId15"/>
    <p:sldId id="307" r:id="rId16"/>
    <p:sldId id="305"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Raleway"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1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8665B7-6574-423E-A4B5-A6C020D860FF}">
  <a:tblStyle styleId="{C98665B7-6574-423E-A4B5-A6C020D860F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A8698C-63BC-4B6A-AE92-7E62379B444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0990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772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678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7330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66136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575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5902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9121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004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45225" y="2762725"/>
            <a:ext cx="67365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400"/>
              <a:buNone/>
              <a:defRPr sz="4400">
                <a:solidFill>
                  <a:schemeClr val="dk2"/>
                </a:solidFill>
              </a:defRPr>
            </a:lvl1pPr>
            <a:lvl2pPr lvl="1">
              <a:spcBef>
                <a:spcPts val="0"/>
              </a:spcBef>
              <a:spcAft>
                <a:spcPts val="0"/>
              </a:spcAft>
              <a:buClr>
                <a:schemeClr val="dk2"/>
              </a:buClr>
              <a:buSzPts val="4400"/>
              <a:buNone/>
              <a:defRPr sz="4400">
                <a:solidFill>
                  <a:schemeClr val="dk2"/>
                </a:solidFill>
              </a:defRPr>
            </a:lvl2pPr>
            <a:lvl3pPr lvl="2">
              <a:spcBef>
                <a:spcPts val="0"/>
              </a:spcBef>
              <a:spcAft>
                <a:spcPts val="0"/>
              </a:spcAft>
              <a:buClr>
                <a:schemeClr val="dk2"/>
              </a:buClr>
              <a:buSzPts val="4400"/>
              <a:buNone/>
              <a:defRPr sz="4400">
                <a:solidFill>
                  <a:schemeClr val="dk2"/>
                </a:solidFill>
              </a:defRPr>
            </a:lvl3pPr>
            <a:lvl4pPr lvl="3">
              <a:spcBef>
                <a:spcPts val="0"/>
              </a:spcBef>
              <a:spcAft>
                <a:spcPts val="0"/>
              </a:spcAft>
              <a:buClr>
                <a:schemeClr val="dk2"/>
              </a:buClr>
              <a:buSzPts val="4400"/>
              <a:buNone/>
              <a:defRPr sz="4400">
                <a:solidFill>
                  <a:schemeClr val="dk2"/>
                </a:solidFill>
              </a:defRPr>
            </a:lvl4pPr>
            <a:lvl5pPr lvl="4">
              <a:spcBef>
                <a:spcPts val="0"/>
              </a:spcBef>
              <a:spcAft>
                <a:spcPts val="0"/>
              </a:spcAft>
              <a:buClr>
                <a:schemeClr val="dk2"/>
              </a:buClr>
              <a:buSzPts val="4400"/>
              <a:buNone/>
              <a:defRPr sz="4400">
                <a:solidFill>
                  <a:schemeClr val="dk2"/>
                </a:solidFill>
              </a:defRPr>
            </a:lvl5pPr>
            <a:lvl6pPr lvl="5">
              <a:spcBef>
                <a:spcPts val="0"/>
              </a:spcBef>
              <a:spcAft>
                <a:spcPts val="0"/>
              </a:spcAft>
              <a:buClr>
                <a:schemeClr val="dk2"/>
              </a:buClr>
              <a:buSzPts val="4400"/>
              <a:buNone/>
              <a:defRPr sz="4400">
                <a:solidFill>
                  <a:schemeClr val="dk2"/>
                </a:solidFill>
              </a:defRPr>
            </a:lvl6pPr>
            <a:lvl7pPr lvl="6">
              <a:spcBef>
                <a:spcPts val="0"/>
              </a:spcBef>
              <a:spcAft>
                <a:spcPts val="0"/>
              </a:spcAft>
              <a:buClr>
                <a:schemeClr val="dk2"/>
              </a:buClr>
              <a:buSzPts val="4400"/>
              <a:buNone/>
              <a:defRPr sz="4400">
                <a:solidFill>
                  <a:schemeClr val="dk2"/>
                </a:solidFill>
              </a:defRPr>
            </a:lvl7pPr>
            <a:lvl8pPr lvl="7">
              <a:spcBef>
                <a:spcPts val="0"/>
              </a:spcBef>
              <a:spcAft>
                <a:spcPts val="0"/>
              </a:spcAft>
              <a:buClr>
                <a:schemeClr val="dk2"/>
              </a:buClr>
              <a:buSzPts val="4400"/>
              <a:buNone/>
              <a:defRPr sz="4400">
                <a:solidFill>
                  <a:schemeClr val="dk2"/>
                </a:solidFill>
              </a:defRPr>
            </a:lvl8pPr>
            <a:lvl9pPr lvl="8">
              <a:spcBef>
                <a:spcPts val="0"/>
              </a:spcBef>
              <a:spcAft>
                <a:spcPts val="0"/>
              </a:spcAft>
              <a:buClr>
                <a:schemeClr val="dk2"/>
              </a:buClr>
              <a:buSzPts val="4400"/>
              <a:buNone/>
              <a:defRPr sz="4400">
                <a:solidFill>
                  <a:schemeClr val="dk2"/>
                </a:solidFill>
              </a:defRPr>
            </a:lvl9pPr>
          </a:lstStyle>
          <a:p>
            <a:endParaRPr/>
          </a:p>
        </p:txBody>
      </p:sp>
      <p:sp>
        <p:nvSpPr>
          <p:cNvPr id="11" name="Google Shape;11;p2"/>
          <p:cNvSpPr/>
          <p:nvPr/>
        </p:nvSpPr>
        <p:spPr>
          <a:xfrm>
            <a:off x="5938246" y="2533163"/>
            <a:ext cx="7218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9861" y="2533163"/>
            <a:ext cx="7218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 y="2533163"/>
            <a:ext cx="7218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1425" y="2533163"/>
            <a:ext cx="52167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5"/>
        <p:cNvGrpSpPr/>
        <p:nvPr/>
      </p:nvGrpSpPr>
      <p:grpSpPr>
        <a:xfrm>
          <a:off x="0" y="0"/>
          <a:ext cx="0" cy="0"/>
          <a:chOff x="0" y="0"/>
          <a:chExt cx="0" cy="0"/>
        </a:xfrm>
      </p:grpSpPr>
      <p:sp>
        <p:nvSpPr>
          <p:cNvPr id="16" name="Google Shape;16;p3"/>
          <p:cNvSpPr/>
          <p:nvPr/>
        </p:nvSpPr>
        <p:spPr>
          <a:xfrm>
            <a:off x="0" y="0"/>
            <a:ext cx="9144000" cy="399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685800" y="1583342"/>
            <a:ext cx="77724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8" name="Google Shape;18;p3"/>
          <p:cNvSpPr txBox="1">
            <a:spLocks noGrp="1"/>
          </p:cNvSpPr>
          <p:nvPr>
            <p:ph type="subTitle" idx="1"/>
          </p:nvPr>
        </p:nvSpPr>
        <p:spPr>
          <a:xfrm>
            <a:off x="685800" y="2840053"/>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b="1">
                <a:solidFill>
                  <a:schemeClr val="lt1"/>
                </a:solidFill>
              </a:defRPr>
            </a:lvl1pPr>
            <a:lvl2pPr lvl="1" algn="ctr" rtl="0">
              <a:spcBef>
                <a:spcPts val="0"/>
              </a:spcBef>
              <a:spcAft>
                <a:spcPts val="0"/>
              </a:spcAft>
              <a:buClr>
                <a:schemeClr val="lt1"/>
              </a:buClr>
              <a:buSzPts val="2400"/>
              <a:buNone/>
              <a:defRPr b="1">
                <a:solidFill>
                  <a:schemeClr val="lt1"/>
                </a:solidFill>
              </a:defRPr>
            </a:lvl2pPr>
            <a:lvl3pPr lvl="2" algn="ctr" rtl="0">
              <a:spcBef>
                <a:spcPts val="0"/>
              </a:spcBef>
              <a:spcAft>
                <a:spcPts val="0"/>
              </a:spcAft>
              <a:buClr>
                <a:schemeClr val="lt1"/>
              </a:buClr>
              <a:buSzPts val="2400"/>
              <a:buNone/>
              <a:defRPr b="1">
                <a:solidFill>
                  <a:schemeClr val="lt1"/>
                </a:solidFill>
              </a:defRPr>
            </a:lvl3pPr>
            <a:lvl4pPr lvl="3" algn="ctr" rtl="0">
              <a:spcBef>
                <a:spcPts val="0"/>
              </a:spcBef>
              <a:spcAft>
                <a:spcPts val="0"/>
              </a:spcAft>
              <a:buClr>
                <a:schemeClr val="lt1"/>
              </a:buClr>
              <a:buSzPts val="2400"/>
              <a:buNone/>
              <a:defRPr sz="2400" b="1">
                <a:solidFill>
                  <a:schemeClr val="lt1"/>
                </a:solidFill>
              </a:defRPr>
            </a:lvl4pPr>
            <a:lvl5pPr lvl="4" algn="ctr" rtl="0">
              <a:spcBef>
                <a:spcPts val="0"/>
              </a:spcBef>
              <a:spcAft>
                <a:spcPts val="0"/>
              </a:spcAft>
              <a:buClr>
                <a:schemeClr val="lt1"/>
              </a:buClr>
              <a:buSzPts val="2400"/>
              <a:buNone/>
              <a:defRPr sz="2400" b="1">
                <a:solidFill>
                  <a:schemeClr val="lt1"/>
                </a:solidFill>
              </a:defRPr>
            </a:lvl5pPr>
            <a:lvl6pPr lvl="5" algn="ctr" rtl="0">
              <a:spcBef>
                <a:spcPts val="0"/>
              </a:spcBef>
              <a:spcAft>
                <a:spcPts val="0"/>
              </a:spcAft>
              <a:buClr>
                <a:schemeClr val="lt1"/>
              </a:buClr>
              <a:buSzPts val="2400"/>
              <a:buNone/>
              <a:defRPr sz="2400" b="1">
                <a:solidFill>
                  <a:schemeClr val="lt1"/>
                </a:solidFill>
              </a:defRPr>
            </a:lvl6pPr>
            <a:lvl7pPr lvl="6" algn="ctr" rtl="0">
              <a:spcBef>
                <a:spcPts val="0"/>
              </a:spcBef>
              <a:spcAft>
                <a:spcPts val="0"/>
              </a:spcAft>
              <a:buClr>
                <a:schemeClr val="lt1"/>
              </a:buClr>
              <a:buSzPts val="2400"/>
              <a:buNone/>
              <a:defRPr sz="2400" b="1">
                <a:solidFill>
                  <a:schemeClr val="lt1"/>
                </a:solidFill>
              </a:defRPr>
            </a:lvl7pPr>
            <a:lvl8pPr lvl="7" algn="ctr" rtl="0">
              <a:spcBef>
                <a:spcPts val="0"/>
              </a:spcBef>
              <a:spcAft>
                <a:spcPts val="0"/>
              </a:spcAft>
              <a:buClr>
                <a:schemeClr val="lt1"/>
              </a:buClr>
              <a:buSzPts val="2400"/>
              <a:buNone/>
              <a:defRPr sz="2400" b="1">
                <a:solidFill>
                  <a:schemeClr val="lt1"/>
                </a:solidFill>
              </a:defRPr>
            </a:lvl8pPr>
            <a:lvl9pPr lvl="8" algn="ctr" rtl="0">
              <a:spcBef>
                <a:spcPts val="0"/>
              </a:spcBef>
              <a:spcAft>
                <a:spcPts val="0"/>
              </a:spcAft>
              <a:buClr>
                <a:schemeClr val="lt1"/>
              </a:buClr>
              <a:buSzPts val="2400"/>
              <a:buNone/>
              <a:defRPr sz="2400" b="1">
                <a:solidFill>
                  <a:schemeClr val="lt1"/>
                </a:solidFill>
              </a:defRPr>
            </a:lvl9pPr>
          </a:lstStyle>
          <a:p>
            <a:endParaRPr/>
          </a:p>
        </p:txBody>
      </p:sp>
      <p:sp>
        <p:nvSpPr>
          <p:cNvPr id="19" name="Google Shape;19;p3"/>
          <p:cNvSpPr/>
          <p:nvPr/>
        </p:nvSpPr>
        <p:spPr>
          <a:xfrm>
            <a:off x="3047704" y="3992850"/>
            <a:ext cx="3047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096271" y="3992850"/>
            <a:ext cx="3047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 y="3992850"/>
            <a:ext cx="3047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1710425" y="2161800"/>
            <a:ext cx="5723700" cy="819900"/>
          </a:xfrm>
          <a:prstGeom prst="rect">
            <a:avLst/>
          </a:prstGeom>
        </p:spPr>
        <p:txBody>
          <a:bodyPr spcFirstLastPara="1" wrap="square" lIns="91425" tIns="91425" rIns="91425" bIns="91425" anchor="t" anchorCtr="0">
            <a:noAutofit/>
          </a:bodyPr>
          <a:lstStyle>
            <a:lvl1pPr marL="457200" lvl="0" indent="-381000" algn="ctr" rtl="0">
              <a:spcBef>
                <a:spcPts val="600"/>
              </a:spcBef>
              <a:spcAft>
                <a:spcPts val="0"/>
              </a:spcAft>
              <a:buSzPts val="2400"/>
              <a:buChar char="▷"/>
              <a:defRPr i="1"/>
            </a:lvl1pPr>
            <a:lvl2pPr marL="914400" lvl="1" indent="-381000" algn="ctr" rtl="0">
              <a:spcBef>
                <a:spcPts val="0"/>
              </a:spcBef>
              <a:spcAft>
                <a:spcPts val="0"/>
              </a:spcAft>
              <a:buSzPts val="2400"/>
              <a:buChar char="○"/>
              <a:defRPr i="1"/>
            </a:lvl2pPr>
            <a:lvl3pPr marL="1371600" lvl="2" indent="-381000" algn="ctr" rtl="0">
              <a:spcBef>
                <a:spcPts val="0"/>
              </a:spcBef>
              <a:spcAft>
                <a:spcPts val="0"/>
              </a:spcAft>
              <a:buSzPts val="2400"/>
              <a:buChar char="■"/>
              <a:defRPr i="1"/>
            </a:lvl3pPr>
            <a:lvl4pPr marL="1828800" lvl="3" indent="-381000" algn="ctr" rtl="0">
              <a:spcBef>
                <a:spcPts val="0"/>
              </a:spcBef>
              <a:spcAft>
                <a:spcPts val="0"/>
              </a:spcAft>
              <a:buSzPts val="2400"/>
              <a:buChar char="●"/>
              <a:defRPr i="1"/>
            </a:lvl4pPr>
            <a:lvl5pPr marL="2286000" lvl="4" indent="-381000" algn="ctr" rtl="0">
              <a:spcBef>
                <a:spcPts val="0"/>
              </a:spcBef>
              <a:spcAft>
                <a:spcPts val="0"/>
              </a:spcAft>
              <a:buSzPts val="2400"/>
              <a:buChar char="○"/>
              <a:defRPr i="1"/>
            </a:lvl5pPr>
            <a:lvl6pPr marL="2743200" lvl="5" indent="-381000" algn="ctr" rtl="0">
              <a:spcBef>
                <a:spcPts val="0"/>
              </a:spcBef>
              <a:spcAft>
                <a:spcPts val="0"/>
              </a:spcAft>
              <a:buSzPts val="2400"/>
              <a:buChar char="■"/>
              <a:defRPr i="1"/>
            </a:lvl6pPr>
            <a:lvl7pPr marL="3200400" lvl="6" indent="-381000" algn="ctr" rtl="0">
              <a:spcBef>
                <a:spcPts val="0"/>
              </a:spcBef>
              <a:spcAft>
                <a:spcPts val="0"/>
              </a:spcAft>
              <a:buSzPts val="2400"/>
              <a:buChar char="●"/>
              <a:defRPr i="1"/>
            </a:lvl7pPr>
            <a:lvl8pPr marL="3657600" lvl="7" indent="-381000" algn="ctr" rtl="0">
              <a:spcBef>
                <a:spcPts val="0"/>
              </a:spcBef>
              <a:spcAft>
                <a:spcPts val="0"/>
              </a:spcAft>
              <a:buSzPts val="2400"/>
              <a:buChar char="○"/>
              <a:defRPr i="1"/>
            </a:lvl8pPr>
            <a:lvl9pPr marL="4114800" lvl="8" indent="-381000" algn="ctr">
              <a:spcBef>
                <a:spcPts val="0"/>
              </a:spcBef>
              <a:spcAft>
                <a:spcPts val="0"/>
              </a:spcAft>
              <a:buSzPts val="2400"/>
              <a:buChar char="■"/>
              <a:defRPr i="1"/>
            </a:lvl9pPr>
          </a:lstStyle>
          <a:p>
            <a:endParaRPr/>
          </a:p>
        </p:txBody>
      </p:sp>
      <p:sp>
        <p:nvSpPr>
          <p:cNvPr id="25" name="Google Shape;25;p4"/>
          <p:cNvSpPr txBox="1"/>
          <p:nvPr/>
        </p:nvSpPr>
        <p:spPr>
          <a:xfrm>
            <a:off x="3593400" y="118141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b="1">
                <a:solidFill>
                  <a:schemeClr val="accent6"/>
                </a:solidFill>
              </a:rPr>
              <a:t>“</a:t>
            </a:r>
            <a:endParaRPr sz="9600" b="1">
              <a:solidFill>
                <a:schemeClr val="accent6"/>
              </a:solidFill>
            </a:endParaRPr>
          </a:p>
        </p:txBody>
      </p:sp>
      <p:sp>
        <p:nvSpPr>
          <p:cNvPr id="26" name="Google Shape;26;p4"/>
          <p:cNvSpPr/>
          <p:nvPr/>
        </p:nvSpPr>
        <p:spPr>
          <a:xfrm>
            <a:off x="5723283" y="1599675"/>
            <a:ext cx="17103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434177" y="1599675"/>
            <a:ext cx="17103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0" y="1599675"/>
            <a:ext cx="17103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710425" y="1599675"/>
            <a:ext cx="17103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3" name="Google Shape;33;p5"/>
          <p:cNvSpPr txBox="1">
            <a:spLocks noGrp="1"/>
          </p:cNvSpPr>
          <p:nvPr>
            <p:ph type="body" idx="1"/>
          </p:nvPr>
        </p:nvSpPr>
        <p:spPr>
          <a:xfrm>
            <a:off x="893700" y="1373588"/>
            <a:ext cx="6462600" cy="3552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Clr>
                <a:schemeClr val="accent6"/>
              </a:buClr>
              <a:buSzPts val="1800"/>
              <a:buChar char="▷"/>
              <a:defRPr>
                <a:solidFill>
                  <a:schemeClr val="dk1"/>
                </a:solidFill>
              </a:defRPr>
            </a:lvl1pPr>
            <a:lvl2pPr marL="914400" lvl="1" indent="-381000">
              <a:spcBef>
                <a:spcPts val="0"/>
              </a:spcBef>
              <a:spcAft>
                <a:spcPts val="0"/>
              </a:spcAft>
              <a:buClr>
                <a:schemeClr val="dk1"/>
              </a:buClr>
              <a:buSzPts val="2400"/>
              <a:buChar char="○"/>
              <a:defRPr>
                <a:solidFill>
                  <a:schemeClr val="dk1"/>
                </a:solidFill>
              </a:defRPr>
            </a:lvl2pPr>
            <a:lvl3pPr marL="1371600" lvl="2" indent="-381000">
              <a:spcBef>
                <a:spcPts val="0"/>
              </a:spcBef>
              <a:spcAft>
                <a:spcPts val="0"/>
              </a:spcAft>
              <a:buClr>
                <a:schemeClr val="dk1"/>
              </a:buClr>
              <a:buSzPts val="2400"/>
              <a:buChar char="■"/>
              <a:defRPr>
                <a:solidFill>
                  <a:schemeClr val="dk1"/>
                </a:solidFill>
              </a:defRPr>
            </a:lvl3pPr>
            <a:lvl4pPr marL="1828800" lvl="3" indent="-381000">
              <a:spcBef>
                <a:spcPts val="0"/>
              </a:spcBef>
              <a:spcAft>
                <a:spcPts val="0"/>
              </a:spcAft>
              <a:buClr>
                <a:schemeClr val="dk1"/>
              </a:buClr>
              <a:buSzPts val="2400"/>
              <a:buChar char="●"/>
              <a:defRPr>
                <a:solidFill>
                  <a:schemeClr val="dk1"/>
                </a:solidFill>
              </a:defRPr>
            </a:lvl4pPr>
            <a:lvl5pPr marL="2286000" lvl="4" indent="-381000">
              <a:spcBef>
                <a:spcPts val="0"/>
              </a:spcBef>
              <a:spcAft>
                <a:spcPts val="0"/>
              </a:spcAft>
              <a:buClr>
                <a:schemeClr val="dk1"/>
              </a:buClr>
              <a:buSzPts val="2400"/>
              <a:buChar char="○"/>
              <a:defRPr>
                <a:solidFill>
                  <a:schemeClr val="dk1"/>
                </a:solidFill>
              </a:defRPr>
            </a:lvl5pPr>
            <a:lvl6pPr marL="2743200" lvl="5" indent="-381000">
              <a:spcBef>
                <a:spcPts val="0"/>
              </a:spcBef>
              <a:spcAft>
                <a:spcPts val="0"/>
              </a:spcAft>
              <a:buClr>
                <a:schemeClr val="dk1"/>
              </a:buClr>
              <a:buSzPts val="2400"/>
              <a:buChar char="■"/>
              <a:defRPr>
                <a:solidFill>
                  <a:schemeClr val="dk1"/>
                </a:solidFill>
              </a:defRPr>
            </a:lvl6pPr>
            <a:lvl7pPr marL="3200400" lvl="6" indent="-381000">
              <a:spcBef>
                <a:spcPts val="0"/>
              </a:spcBef>
              <a:spcAft>
                <a:spcPts val="0"/>
              </a:spcAft>
              <a:buClr>
                <a:schemeClr val="dk1"/>
              </a:buClr>
              <a:buSzPts val="2400"/>
              <a:buChar char="●"/>
              <a:defRPr>
                <a:solidFill>
                  <a:schemeClr val="dk1"/>
                </a:solidFill>
              </a:defRPr>
            </a:lvl7pPr>
            <a:lvl8pPr marL="3657600" lvl="7" indent="-381000">
              <a:spcBef>
                <a:spcPts val="0"/>
              </a:spcBef>
              <a:spcAft>
                <a:spcPts val="0"/>
              </a:spcAft>
              <a:buClr>
                <a:schemeClr val="dk1"/>
              </a:buClr>
              <a:buSzPts val="2400"/>
              <a:buChar char="○"/>
              <a:defRPr>
                <a:solidFill>
                  <a:schemeClr val="dk1"/>
                </a:solidFill>
              </a:defRPr>
            </a:lvl8pPr>
            <a:lvl9pPr marL="4114800" lvl="8" indent="-381000">
              <a:spcBef>
                <a:spcPts val="0"/>
              </a:spcBef>
              <a:spcAft>
                <a:spcPts val="0"/>
              </a:spcAft>
              <a:buClr>
                <a:schemeClr val="dk1"/>
              </a:buClr>
              <a:buSzPts val="2400"/>
              <a:buChar char="■"/>
              <a:defRPr>
                <a:solidFill>
                  <a:schemeClr val="dk1"/>
                </a:solidFill>
              </a:defRPr>
            </a:lvl9pPr>
          </a:lstStyle>
          <a:p>
            <a:endParaRPr/>
          </a:p>
        </p:txBody>
      </p:sp>
      <p:sp>
        <p:nvSpPr>
          <p:cNvPr id="34" name="Google Shape;34;p5"/>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8"/>
        <p:cNvGrpSpPr/>
        <p:nvPr/>
      </p:nvGrpSpPr>
      <p:grpSpPr>
        <a:xfrm>
          <a:off x="0" y="0"/>
          <a:ext cx="0" cy="0"/>
          <a:chOff x="0" y="0"/>
          <a:chExt cx="0" cy="0"/>
        </a:xfrm>
      </p:grpSpPr>
      <p:sp>
        <p:nvSpPr>
          <p:cNvPr id="49" name="Google Shape;49;p7"/>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 name="Google Shape;54;p7"/>
          <p:cNvSpPr txBox="1">
            <a:spLocks noGrp="1"/>
          </p:cNvSpPr>
          <p:nvPr>
            <p:ph type="body" idx="1"/>
          </p:nvPr>
        </p:nvSpPr>
        <p:spPr>
          <a:xfrm>
            <a:off x="893700" y="1200150"/>
            <a:ext cx="2371200" cy="3725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55" name="Google Shape;55;p7"/>
          <p:cNvSpPr txBox="1">
            <a:spLocks noGrp="1"/>
          </p:cNvSpPr>
          <p:nvPr>
            <p:ph type="body" idx="2"/>
          </p:nvPr>
        </p:nvSpPr>
        <p:spPr>
          <a:xfrm>
            <a:off x="3386404" y="1200150"/>
            <a:ext cx="2371200" cy="3725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56" name="Google Shape;56;p7"/>
          <p:cNvSpPr txBox="1">
            <a:spLocks noGrp="1"/>
          </p:cNvSpPr>
          <p:nvPr>
            <p:ph type="body" idx="3"/>
          </p:nvPr>
        </p:nvSpPr>
        <p:spPr>
          <a:xfrm>
            <a:off x="5879107" y="1200150"/>
            <a:ext cx="2371200" cy="3725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57" name="Google Shape;57;p7"/>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
        <p:nvSpPr>
          <p:cNvPr id="73" name="Google Shape;73;p10"/>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93700" y="358388"/>
            <a:ext cx="64626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1pPr>
            <a:lvl2pPr lvl="1">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2pPr>
            <a:lvl3pPr lvl="2">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3pPr>
            <a:lvl4pPr lvl="3">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4pPr>
            <a:lvl5pPr lvl="4">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5pPr>
            <a:lvl6pPr lvl="5">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6pPr>
            <a:lvl7pPr lvl="6">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7pPr>
            <a:lvl8pPr lvl="7">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8pPr>
            <a:lvl9pPr lvl="8">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893700" y="1373588"/>
            <a:ext cx="6462600" cy="3552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6"/>
              </a:buClr>
              <a:buSzPts val="2400"/>
              <a:buFont typeface="Lato"/>
              <a:buChar char="▷"/>
              <a:defRPr sz="2400">
                <a:solidFill>
                  <a:schemeClr val="dk1"/>
                </a:solidFill>
                <a:latin typeface="Lato"/>
                <a:ea typeface="Lato"/>
                <a:cs typeface="Lato"/>
                <a:sym typeface="Lato"/>
              </a:defRPr>
            </a:lvl1pPr>
            <a:lvl2pPr marL="914400" lvl="1"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2pPr>
            <a:lvl3pPr marL="1371600" lvl="2"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3pPr>
            <a:lvl4pPr marL="1828800" lvl="3"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4pPr>
            <a:lvl5pPr marL="2286000" lvl="4"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5pPr>
            <a:lvl6pPr marL="2743200" lvl="5"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6pPr>
            <a:lvl7pPr marL="3200400" lvl="6"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7pPr>
            <a:lvl8pPr marL="3657600" lvl="7"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8pPr>
            <a:lvl9pPr marL="4114800" lvl="8"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80575" y="4696933"/>
            <a:ext cx="548700" cy="3135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6"/>
                </a:solidFill>
                <a:latin typeface="Lato"/>
                <a:ea typeface="Lato"/>
                <a:cs typeface="Lato"/>
                <a:sym typeface="Lato"/>
              </a:defRPr>
            </a:lvl1pPr>
            <a:lvl2pPr lvl="1" algn="r">
              <a:buNone/>
              <a:defRPr sz="1300">
                <a:solidFill>
                  <a:schemeClr val="accent6"/>
                </a:solidFill>
                <a:latin typeface="Lato"/>
                <a:ea typeface="Lato"/>
                <a:cs typeface="Lato"/>
                <a:sym typeface="Lato"/>
              </a:defRPr>
            </a:lvl2pPr>
            <a:lvl3pPr lvl="2" algn="r">
              <a:buNone/>
              <a:defRPr sz="1300">
                <a:solidFill>
                  <a:schemeClr val="accent6"/>
                </a:solidFill>
                <a:latin typeface="Lato"/>
                <a:ea typeface="Lato"/>
                <a:cs typeface="Lato"/>
                <a:sym typeface="Lato"/>
              </a:defRPr>
            </a:lvl3pPr>
            <a:lvl4pPr lvl="3" algn="r">
              <a:buNone/>
              <a:defRPr sz="1300">
                <a:solidFill>
                  <a:schemeClr val="accent6"/>
                </a:solidFill>
                <a:latin typeface="Lato"/>
                <a:ea typeface="Lato"/>
                <a:cs typeface="Lato"/>
                <a:sym typeface="Lato"/>
              </a:defRPr>
            </a:lvl4pPr>
            <a:lvl5pPr lvl="4" algn="r">
              <a:buNone/>
              <a:defRPr sz="1300">
                <a:solidFill>
                  <a:schemeClr val="accent6"/>
                </a:solidFill>
                <a:latin typeface="Lato"/>
                <a:ea typeface="Lato"/>
                <a:cs typeface="Lato"/>
                <a:sym typeface="Lato"/>
              </a:defRPr>
            </a:lvl5pPr>
            <a:lvl6pPr lvl="5" algn="r">
              <a:buNone/>
              <a:defRPr sz="1300">
                <a:solidFill>
                  <a:schemeClr val="accent6"/>
                </a:solidFill>
                <a:latin typeface="Lato"/>
                <a:ea typeface="Lato"/>
                <a:cs typeface="Lato"/>
                <a:sym typeface="Lato"/>
              </a:defRPr>
            </a:lvl6pPr>
            <a:lvl7pPr lvl="6" algn="r">
              <a:buNone/>
              <a:defRPr sz="1300">
                <a:solidFill>
                  <a:schemeClr val="accent6"/>
                </a:solidFill>
                <a:latin typeface="Lato"/>
                <a:ea typeface="Lato"/>
                <a:cs typeface="Lato"/>
                <a:sym typeface="Lato"/>
              </a:defRPr>
            </a:lvl7pPr>
            <a:lvl8pPr lvl="7" algn="r">
              <a:buNone/>
              <a:defRPr sz="1300">
                <a:solidFill>
                  <a:schemeClr val="accent6"/>
                </a:solidFill>
                <a:latin typeface="Lato"/>
                <a:ea typeface="Lato"/>
                <a:cs typeface="Lato"/>
                <a:sym typeface="Lato"/>
              </a:defRPr>
            </a:lvl8pPr>
            <a:lvl9pPr lvl="8" algn="r">
              <a:buNone/>
              <a:defRPr sz="1300">
                <a:solidFill>
                  <a:schemeClr val="accent6"/>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5.jpg"/></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744616" y="1142646"/>
            <a:ext cx="6994330" cy="13329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WEBSITE TO VIEW AND COMPARE THE  COST OF DOCTOR’S VISIT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6" name="Google Shape;126;p17"/>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2" name="Picture 1" descr="A screenshot of a computer&#10;&#10;Description automatically generated">
            <a:extLst>
              <a:ext uri="{FF2B5EF4-FFF2-40B4-BE49-F238E27FC236}">
                <a16:creationId xmlns:a16="http://schemas.microsoft.com/office/drawing/2014/main" id="{CF40627C-FAE3-15B6-6ECA-C458880721F2}"/>
              </a:ext>
            </a:extLst>
          </p:cNvPr>
          <p:cNvPicPr>
            <a:picLocks noChangeAspect="1"/>
          </p:cNvPicPr>
          <p:nvPr/>
        </p:nvPicPr>
        <p:blipFill>
          <a:blip r:embed="rId3"/>
          <a:stretch>
            <a:fillRect/>
          </a:stretch>
        </p:blipFill>
        <p:spPr>
          <a:xfrm>
            <a:off x="0" y="0"/>
            <a:ext cx="4515740" cy="2475571"/>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BDEFC36F-9834-C5DE-A685-700006C47877}"/>
              </a:ext>
            </a:extLst>
          </p:cNvPr>
          <p:cNvPicPr>
            <a:picLocks noChangeAspect="1"/>
          </p:cNvPicPr>
          <p:nvPr/>
        </p:nvPicPr>
        <p:blipFill>
          <a:blip r:embed="rId4"/>
          <a:stretch>
            <a:fillRect/>
          </a:stretch>
        </p:blipFill>
        <p:spPr>
          <a:xfrm>
            <a:off x="4515740" y="2475571"/>
            <a:ext cx="4628260" cy="2603396"/>
          </a:xfrm>
          <a:prstGeom prst="rect">
            <a:avLst/>
          </a:prstGeom>
        </p:spPr>
      </p:pic>
      <p:sp>
        <p:nvSpPr>
          <p:cNvPr id="6" name="Google Shape;161;p21">
            <a:extLst>
              <a:ext uri="{FF2B5EF4-FFF2-40B4-BE49-F238E27FC236}">
                <a16:creationId xmlns:a16="http://schemas.microsoft.com/office/drawing/2014/main" id="{6502D426-6FE5-A5DA-C100-BA87120BEB1C}"/>
              </a:ext>
            </a:extLst>
          </p:cNvPr>
          <p:cNvSpPr txBox="1">
            <a:spLocks/>
          </p:cNvSpPr>
          <p:nvPr/>
        </p:nvSpPr>
        <p:spPr>
          <a:xfrm>
            <a:off x="1145580" y="2835313"/>
            <a:ext cx="2280842" cy="18616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admin panel where the admin can add new </a:t>
            </a:r>
          </a:p>
          <a:p>
            <a:r>
              <a:rPr lang="en-US" sz="1800" dirty="0">
                <a:solidFill>
                  <a:srgbClr val="FA9104"/>
                </a:solidFill>
              </a:rPr>
              <a:t>Hospital to the database. </a:t>
            </a:r>
            <a:br>
              <a:rPr lang="en-US" sz="1800" dirty="0"/>
            </a:br>
            <a:endParaRPr lang="en-US" sz="1800" dirty="0"/>
          </a:p>
        </p:txBody>
      </p:sp>
      <p:sp>
        <p:nvSpPr>
          <p:cNvPr id="7" name="Google Shape;161;p21">
            <a:extLst>
              <a:ext uri="{FF2B5EF4-FFF2-40B4-BE49-F238E27FC236}">
                <a16:creationId xmlns:a16="http://schemas.microsoft.com/office/drawing/2014/main" id="{71E94740-A628-D217-1D8E-E9D4440641A1}"/>
              </a:ext>
            </a:extLst>
          </p:cNvPr>
          <p:cNvSpPr txBox="1">
            <a:spLocks/>
          </p:cNvSpPr>
          <p:nvPr/>
        </p:nvSpPr>
        <p:spPr>
          <a:xfrm>
            <a:off x="5884848" y="446048"/>
            <a:ext cx="2280842" cy="18050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admin panel where the admin can add a new Doctor to the database.</a:t>
            </a:r>
            <a:br>
              <a:rPr lang="en-US" sz="1800" dirty="0"/>
            </a:br>
            <a:endParaRPr lang="en-US" sz="1800" dirty="0"/>
          </a:p>
        </p:txBody>
      </p:sp>
    </p:spTree>
    <p:extLst>
      <p:ext uri="{BB962C8B-B14F-4D97-AF65-F5344CB8AC3E}">
        <p14:creationId xmlns:p14="http://schemas.microsoft.com/office/powerpoint/2010/main" val="90207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4" name="Picture 3" descr="A screenshot of a computer&#10;&#10;Description automatically generated">
            <a:extLst>
              <a:ext uri="{FF2B5EF4-FFF2-40B4-BE49-F238E27FC236}">
                <a16:creationId xmlns:a16="http://schemas.microsoft.com/office/drawing/2014/main" id="{0C23B45C-E961-453C-B185-DF876CEADD4F}"/>
              </a:ext>
            </a:extLst>
          </p:cNvPr>
          <p:cNvPicPr>
            <a:picLocks noChangeAspect="1"/>
          </p:cNvPicPr>
          <p:nvPr/>
        </p:nvPicPr>
        <p:blipFill>
          <a:blip r:embed="rId3"/>
          <a:stretch>
            <a:fillRect/>
          </a:stretch>
        </p:blipFill>
        <p:spPr>
          <a:xfrm>
            <a:off x="0" y="0"/>
            <a:ext cx="4482788" cy="252156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68F30166-A616-F01C-09EF-DA30E17C2CC0}"/>
              </a:ext>
            </a:extLst>
          </p:cNvPr>
          <p:cNvPicPr>
            <a:picLocks noChangeAspect="1"/>
          </p:cNvPicPr>
          <p:nvPr/>
        </p:nvPicPr>
        <p:blipFill>
          <a:blip r:embed="rId4"/>
          <a:stretch>
            <a:fillRect/>
          </a:stretch>
        </p:blipFill>
        <p:spPr>
          <a:xfrm>
            <a:off x="4482788" y="2453034"/>
            <a:ext cx="4661212" cy="2609620"/>
          </a:xfrm>
          <a:prstGeom prst="rect">
            <a:avLst/>
          </a:prstGeom>
        </p:spPr>
      </p:pic>
      <p:sp>
        <p:nvSpPr>
          <p:cNvPr id="8" name="Google Shape;161;p21">
            <a:extLst>
              <a:ext uri="{FF2B5EF4-FFF2-40B4-BE49-F238E27FC236}">
                <a16:creationId xmlns:a16="http://schemas.microsoft.com/office/drawing/2014/main" id="{C0E09059-CF38-796C-1596-4874DB3C1A27}"/>
              </a:ext>
            </a:extLst>
          </p:cNvPr>
          <p:cNvSpPr txBox="1">
            <a:spLocks/>
          </p:cNvSpPr>
          <p:nvPr/>
        </p:nvSpPr>
        <p:spPr>
          <a:xfrm>
            <a:off x="1145580" y="2835313"/>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whole admin panel view. </a:t>
            </a:r>
            <a:br>
              <a:rPr lang="en-US" sz="1800" dirty="0"/>
            </a:br>
            <a:endParaRPr lang="en-US" sz="1800" dirty="0"/>
          </a:p>
        </p:txBody>
      </p:sp>
      <p:sp>
        <p:nvSpPr>
          <p:cNvPr id="9" name="Google Shape;161;p21">
            <a:extLst>
              <a:ext uri="{FF2B5EF4-FFF2-40B4-BE49-F238E27FC236}">
                <a16:creationId xmlns:a16="http://schemas.microsoft.com/office/drawing/2014/main" id="{A3B81E63-A177-62E1-AF2F-C522A3FF3115}"/>
              </a:ext>
            </a:extLst>
          </p:cNvPr>
          <p:cNvSpPr txBox="1">
            <a:spLocks/>
          </p:cNvSpPr>
          <p:nvPr/>
        </p:nvSpPr>
        <p:spPr>
          <a:xfrm>
            <a:off x="5773336" y="646770"/>
            <a:ext cx="2280842" cy="16644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basic admin panel where the admin can delete an existing Doctor from the database. </a:t>
            </a:r>
            <a:br>
              <a:rPr lang="en-US" sz="1800" dirty="0"/>
            </a:br>
            <a:endParaRPr lang="en-US" sz="1800" dirty="0"/>
          </a:p>
        </p:txBody>
      </p:sp>
    </p:spTree>
    <p:extLst>
      <p:ext uri="{BB962C8B-B14F-4D97-AF65-F5344CB8AC3E}">
        <p14:creationId xmlns:p14="http://schemas.microsoft.com/office/powerpoint/2010/main" val="84200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3" name="Picture 2" descr="A computer screen shot of a computer screen&#10;&#10;Description automatically generated">
            <a:extLst>
              <a:ext uri="{FF2B5EF4-FFF2-40B4-BE49-F238E27FC236}">
                <a16:creationId xmlns:a16="http://schemas.microsoft.com/office/drawing/2014/main" id="{2A0537C1-15B1-A5C4-F73E-22B5172F50F6}"/>
              </a:ext>
            </a:extLst>
          </p:cNvPr>
          <p:cNvPicPr>
            <a:picLocks noChangeAspect="1"/>
          </p:cNvPicPr>
          <p:nvPr/>
        </p:nvPicPr>
        <p:blipFill>
          <a:blip r:embed="rId3"/>
          <a:stretch>
            <a:fillRect/>
          </a:stretch>
        </p:blipFill>
        <p:spPr>
          <a:xfrm>
            <a:off x="4574894" y="2571750"/>
            <a:ext cx="4569106" cy="250559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C512FDF2-A6EB-34D8-DB01-8FB8CA32D60A}"/>
              </a:ext>
            </a:extLst>
          </p:cNvPr>
          <p:cNvPicPr>
            <a:picLocks noChangeAspect="1"/>
          </p:cNvPicPr>
          <p:nvPr/>
        </p:nvPicPr>
        <p:blipFill>
          <a:blip r:embed="rId4"/>
          <a:stretch>
            <a:fillRect/>
          </a:stretch>
        </p:blipFill>
        <p:spPr>
          <a:xfrm>
            <a:off x="0" y="1"/>
            <a:ext cx="4571998" cy="2571749"/>
          </a:xfrm>
          <a:prstGeom prst="rect">
            <a:avLst/>
          </a:prstGeom>
        </p:spPr>
      </p:pic>
      <p:sp>
        <p:nvSpPr>
          <p:cNvPr id="8" name="Google Shape;161;p21">
            <a:extLst>
              <a:ext uri="{FF2B5EF4-FFF2-40B4-BE49-F238E27FC236}">
                <a16:creationId xmlns:a16="http://schemas.microsoft.com/office/drawing/2014/main" id="{CB7AEA20-55BB-AFDA-3FDD-FF320B4455B1}"/>
              </a:ext>
            </a:extLst>
          </p:cNvPr>
          <p:cNvSpPr txBox="1">
            <a:spLocks/>
          </p:cNvSpPr>
          <p:nvPr/>
        </p:nvSpPr>
        <p:spPr>
          <a:xfrm>
            <a:off x="1145580" y="2835313"/>
            <a:ext cx="2280842" cy="20160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doctor table of the database where the information related to the doctor is updated.</a:t>
            </a:r>
            <a:br>
              <a:rPr lang="en-US" sz="1800" dirty="0"/>
            </a:br>
            <a:endParaRPr lang="en-US" sz="1800" dirty="0"/>
          </a:p>
        </p:txBody>
      </p:sp>
      <p:sp>
        <p:nvSpPr>
          <p:cNvPr id="9" name="Google Shape;161;p21">
            <a:extLst>
              <a:ext uri="{FF2B5EF4-FFF2-40B4-BE49-F238E27FC236}">
                <a16:creationId xmlns:a16="http://schemas.microsoft.com/office/drawing/2014/main" id="{82B09B53-51FD-3FD4-12F0-FD440BD234EF}"/>
              </a:ext>
            </a:extLst>
          </p:cNvPr>
          <p:cNvSpPr txBox="1">
            <a:spLocks/>
          </p:cNvSpPr>
          <p:nvPr/>
        </p:nvSpPr>
        <p:spPr>
          <a:xfrm>
            <a:off x="5817941" y="562497"/>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These are the tables of the </a:t>
            </a:r>
            <a:r>
              <a:rPr lang="en-US" sz="1800" dirty="0" err="1">
                <a:solidFill>
                  <a:srgbClr val="FA9104"/>
                </a:solidFill>
              </a:rPr>
              <a:t>dtabase</a:t>
            </a:r>
            <a:r>
              <a:rPr lang="en-US" sz="1800" dirty="0">
                <a:solidFill>
                  <a:srgbClr val="FA9104"/>
                </a:solidFill>
              </a:rPr>
              <a:t>.</a:t>
            </a:r>
            <a:br>
              <a:rPr lang="en-US" sz="1800" dirty="0"/>
            </a:br>
            <a:endParaRPr lang="en-US" sz="1800" dirty="0"/>
          </a:p>
        </p:txBody>
      </p:sp>
    </p:spTree>
    <p:extLst>
      <p:ext uri="{BB962C8B-B14F-4D97-AF65-F5344CB8AC3E}">
        <p14:creationId xmlns:p14="http://schemas.microsoft.com/office/powerpoint/2010/main" val="3404632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4" name="Picture 3" descr="A computer screen shot of a computer screen&#10;&#10;Description automatically generated">
            <a:extLst>
              <a:ext uri="{FF2B5EF4-FFF2-40B4-BE49-F238E27FC236}">
                <a16:creationId xmlns:a16="http://schemas.microsoft.com/office/drawing/2014/main" id="{0A077244-126C-35B2-0AAB-D83424D4928C}"/>
              </a:ext>
            </a:extLst>
          </p:cNvPr>
          <p:cNvPicPr>
            <a:picLocks noChangeAspect="1"/>
          </p:cNvPicPr>
          <p:nvPr/>
        </p:nvPicPr>
        <p:blipFill>
          <a:blip r:embed="rId3"/>
          <a:stretch>
            <a:fillRect/>
          </a:stretch>
        </p:blipFill>
        <p:spPr>
          <a:xfrm>
            <a:off x="0" y="0"/>
            <a:ext cx="4512527" cy="2504842"/>
          </a:xfrm>
          <a:prstGeom prst="rect">
            <a:avLst/>
          </a:prstGeom>
        </p:spPr>
      </p:pic>
      <p:pic>
        <p:nvPicPr>
          <p:cNvPr id="7" name="Picture 6" descr="A computer screen shot of a computer&#10;&#10;Description automatically generated">
            <a:extLst>
              <a:ext uri="{FF2B5EF4-FFF2-40B4-BE49-F238E27FC236}">
                <a16:creationId xmlns:a16="http://schemas.microsoft.com/office/drawing/2014/main" id="{7A98BA3C-4C43-E6D0-1735-4F82E05F5247}"/>
              </a:ext>
            </a:extLst>
          </p:cNvPr>
          <p:cNvPicPr>
            <a:picLocks noChangeAspect="1"/>
          </p:cNvPicPr>
          <p:nvPr/>
        </p:nvPicPr>
        <p:blipFill>
          <a:blip r:embed="rId4"/>
          <a:stretch>
            <a:fillRect/>
          </a:stretch>
        </p:blipFill>
        <p:spPr>
          <a:xfrm>
            <a:off x="4512527" y="2504842"/>
            <a:ext cx="4631473" cy="2571750"/>
          </a:xfrm>
          <a:prstGeom prst="rect">
            <a:avLst/>
          </a:prstGeom>
        </p:spPr>
      </p:pic>
      <p:sp>
        <p:nvSpPr>
          <p:cNvPr id="8" name="Google Shape;161;p21">
            <a:extLst>
              <a:ext uri="{FF2B5EF4-FFF2-40B4-BE49-F238E27FC236}">
                <a16:creationId xmlns:a16="http://schemas.microsoft.com/office/drawing/2014/main" id="{72DF5E4E-BF95-A8A8-7B29-EC3F6FA3E7E9}"/>
              </a:ext>
            </a:extLst>
          </p:cNvPr>
          <p:cNvSpPr txBox="1">
            <a:spLocks/>
          </p:cNvSpPr>
          <p:nvPr/>
        </p:nvSpPr>
        <p:spPr>
          <a:xfrm>
            <a:off x="1115842" y="3250178"/>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hospital table where the hospital-related data is updated. </a:t>
            </a:r>
            <a:br>
              <a:rPr lang="en-US" sz="1800" dirty="0"/>
            </a:br>
            <a:endParaRPr lang="en-US" sz="1800" dirty="0"/>
          </a:p>
        </p:txBody>
      </p:sp>
      <p:sp>
        <p:nvSpPr>
          <p:cNvPr id="9" name="Google Shape;161;p21">
            <a:extLst>
              <a:ext uri="{FF2B5EF4-FFF2-40B4-BE49-F238E27FC236}">
                <a16:creationId xmlns:a16="http://schemas.microsoft.com/office/drawing/2014/main" id="{222A3E3A-CAF8-375C-1D56-0F914D9AF726}"/>
              </a:ext>
            </a:extLst>
          </p:cNvPr>
          <p:cNvSpPr txBox="1">
            <a:spLocks/>
          </p:cNvSpPr>
          <p:nvPr/>
        </p:nvSpPr>
        <p:spPr>
          <a:xfrm>
            <a:off x="5907151" y="529044"/>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bill table of the database. </a:t>
            </a:r>
            <a:br>
              <a:rPr lang="en-US" sz="1800" dirty="0"/>
            </a:br>
            <a:endParaRPr lang="en-US" sz="1800" dirty="0"/>
          </a:p>
        </p:txBody>
      </p:sp>
    </p:spTree>
    <p:extLst>
      <p:ext uri="{BB962C8B-B14F-4D97-AF65-F5344CB8AC3E}">
        <p14:creationId xmlns:p14="http://schemas.microsoft.com/office/powerpoint/2010/main" val="3364551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8" name="Google Shape;161;p21">
            <a:extLst>
              <a:ext uri="{FF2B5EF4-FFF2-40B4-BE49-F238E27FC236}">
                <a16:creationId xmlns:a16="http://schemas.microsoft.com/office/drawing/2014/main" id="{72DF5E4E-BF95-A8A8-7B29-EC3F6FA3E7E9}"/>
              </a:ext>
            </a:extLst>
          </p:cNvPr>
          <p:cNvSpPr txBox="1">
            <a:spLocks/>
          </p:cNvSpPr>
          <p:nvPr/>
        </p:nvSpPr>
        <p:spPr>
          <a:xfrm>
            <a:off x="1145580" y="2835313"/>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hospital table where the hospital-related data is updated. </a:t>
            </a:r>
            <a:br>
              <a:rPr lang="en-US" sz="1800" dirty="0"/>
            </a:br>
            <a:endParaRPr lang="en-US" sz="1800" dirty="0"/>
          </a:p>
        </p:txBody>
      </p:sp>
      <p:sp>
        <p:nvSpPr>
          <p:cNvPr id="9" name="Google Shape;161;p21">
            <a:extLst>
              <a:ext uri="{FF2B5EF4-FFF2-40B4-BE49-F238E27FC236}">
                <a16:creationId xmlns:a16="http://schemas.microsoft.com/office/drawing/2014/main" id="{222A3E3A-CAF8-375C-1D56-0F914D9AF726}"/>
              </a:ext>
            </a:extLst>
          </p:cNvPr>
          <p:cNvSpPr txBox="1">
            <a:spLocks/>
          </p:cNvSpPr>
          <p:nvPr/>
        </p:nvSpPr>
        <p:spPr>
          <a:xfrm>
            <a:off x="5907151" y="529044"/>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search panel for searching </a:t>
            </a:r>
            <a:br>
              <a:rPr lang="en-US" sz="1800" dirty="0"/>
            </a:br>
            <a:endParaRPr lang="en-US" sz="1800" dirty="0"/>
          </a:p>
        </p:txBody>
      </p:sp>
      <p:pic>
        <p:nvPicPr>
          <p:cNvPr id="3" name="Picture 2" descr="A screenshot of a computer&#10;&#10;Description automatically generated">
            <a:extLst>
              <a:ext uri="{FF2B5EF4-FFF2-40B4-BE49-F238E27FC236}">
                <a16:creationId xmlns:a16="http://schemas.microsoft.com/office/drawing/2014/main" id="{F0E0B99E-115A-7F4A-CB82-14CB26CAC0A2}"/>
              </a:ext>
            </a:extLst>
          </p:cNvPr>
          <p:cNvPicPr>
            <a:picLocks noChangeAspect="1"/>
          </p:cNvPicPr>
          <p:nvPr/>
        </p:nvPicPr>
        <p:blipFill>
          <a:blip r:embed="rId3"/>
          <a:stretch>
            <a:fillRect/>
          </a:stretch>
        </p:blipFill>
        <p:spPr>
          <a:xfrm>
            <a:off x="0" y="0"/>
            <a:ext cx="4512527" cy="2538296"/>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3EA86CFD-9A5D-B10A-B6FE-76E552316BA4}"/>
              </a:ext>
            </a:extLst>
          </p:cNvPr>
          <p:cNvPicPr>
            <a:picLocks noChangeAspect="1"/>
          </p:cNvPicPr>
          <p:nvPr/>
        </p:nvPicPr>
        <p:blipFill>
          <a:blip r:embed="rId4"/>
          <a:stretch>
            <a:fillRect/>
          </a:stretch>
        </p:blipFill>
        <p:spPr>
          <a:xfrm>
            <a:off x="4512526" y="2538296"/>
            <a:ext cx="4631473" cy="2605204"/>
          </a:xfrm>
          <a:prstGeom prst="rect">
            <a:avLst/>
          </a:prstGeom>
        </p:spPr>
      </p:pic>
    </p:spTree>
    <p:extLst>
      <p:ext uri="{BB962C8B-B14F-4D97-AF65-F5344CB8AC3E}">
        <p14:creationId xmlns:p14="http://schemas.microsoft.com/office/powerpoint/2010/main" val="26098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830470" y="2789950"/>
            <a:ext cx="3494095" cy="1844100"/>
          </a:xfrm>
          <a:prstGeom prst="rect">
            <a:avLst/>
          </a:prstGeom>
        </p:spPr>
        <p:txBody>
          <a:bodyPr spcFirstLastPara="1" wrap="square" lIns="91425" tIns="91425" rIns="91425" bIns="91425" anchor="b" anchorCtr="0">
            <a:noAutofit/>
          </a:bodyPr>
          <a:lstStyle/>
          <a:p>
            <a:pPr lvl="0" algn="l" rtl="0">
              <a:spcBef>
                <a:spcPts val="0"/>
              </a:spcBef>
              <a:spcAft>
                <a:spcPts val="0"/>
              </a:spcAft>
            </a:pPr>
            <a:br>
              <a:rPr lang="en-US" sz="1800" dirty="0">
                <a:solidFill>
                  <a:schemeClr val="bg2">
                    <a:lumMod val="75000"/>
                  </a:schemeClr>
                </a:solidFill>
              </a:rPr>
            </a:br>
            <a:br>
              <a:rPr lang="en-US" sz="1800" dirty="0">
                <a:solidFill>
                  <a:schemeClr val="bg2">
                    <a:lumMod val="75000"/>
                  </a:schemeClr>
                </a:solidFill>
              </a:rPr>
            </a:br>
            <a:r>
              <a:rPr lang="en-US" sz="1800" dirty="0">
                <a:solidFill>
                  <a:schemeClr val="bg2">
                    <a:lumMod val="75000"/>
                  </a:schemeClr>
                </a:solidFill>
              </a:rPr>
              <a:t>We can add the degrees obtained by the fellow doctor.</a:t>
            </a:r>
            <a:br>
              <a:rPr lang="en-US" sz="1800" dirty="0">
                <a:solidFill>
                  <a:schemeClr val="bg2">
                    <a:lumMod val="75000"/>
                  </a:schemeClr>
                </a:solidFill>
              </a:rPr>
            </a:br>
            <a:r>
              <a:rPr lang="en-US" sz="1800" dirty="0">
                <a:solidFill>
                  <a:schemeClr val="bg2">
                    <a:lumMod val="75000"/>
                  </a:schemeClr>
                </a:solidFill>
              </a:rPr>
              <a:t> </a:t>
            </a:r>
            <a:br>
              <a:rPr lang="en-US" sz="1800" dirty="0">
                <a:solidFill>
                  <a:schemeClr val="bg2">
                    <a:lumMod val="75000"/>
                  </a:schemeClr>
                </a:solidFill>
              </a:rPr>
            </a:br>
            <a:r>
              <a:rPr lang="en-US" sz="1800" dirty="0">
                <a:solidFill>
                  <a:schemeClr val="bg2">
                    <a:lumMod val="75000"/>
                  </a:schemeClr>
                </a:solidFill>
              </a:rPr>
              <a:t>The mobile phone number for the appointment of the doctor.</a:t>
            </a:r>
            <a:br>
              <a:rPr lang="en-US" sz="1800" dirty="0">
                <a:solidFill>
                  <a:schemeClr val="bg2">
                    <a:lumMod val="75000"/>
                  </a:schemeClr>
                </a:solidFill>
              </a:rPr>
            </a:br>
            <a:r>
              <a:rPr lang="en-US" sz="1800" dirty="0">
                <a:solidFill>
                  <a:schemeClr val="bg2">
                    <a:lumMod val="75000"/>
                  </a:schemeClr>
                </a:solidFill>
              </a:rPr>
              <a:t> </a:t>
            </a:r>
            <a:br>
              <a:rPr lang="en-US" sz="1800" dirty="0">
                <a:solidFill>
                  <a:schemeClr val="bg2">
                    <a:lumMod val="75000"/>
                  </a:schemeClr>
                </a:solidFill>
              </a:rPr>
            </a:br>
            <a:r>
              <a:rPr lang="en-US" sz="1800" dirty="0">
                <a:solidFill>
                  <a:schemeClr val="bg2">
                    <a:lumMod val="75000"/>
                  </a:schemeClr>
                </a:solidFill>
              </a:rPr>
              <a:t>And list of locations of his/her chamber. </a:t>
            </a:r>
            <a:endParaRPr sz="1800" dirty="0"/>
          </a:p>
        </p:txBody>
      </p:sp>
      <p:sp>
        <p:nvSpPr>
          <p:cNvPr id="164" name="Google Shape;164;p21"/>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TextBox 1">
            <a:extLst>
              <a:ext uri="{FF2B5EF4-FFF2-40B4-BE49-F238E27FC236}">
                <a16:creationId xmlns:a16="http://schemas.microsoft.com/office/drawing/2014/main" id="{A291E5B5-A270-5964-C82E-A83057D81403}"/>
              </a:ext>
            </a:extLst>
          </p:cNvPr>
          <p:cNvSpPr txBox="1"/>
          <p:nvPr/>
        </p:nvSpPr>
        <p:spPr>
          <a:xfrm>
            <a:off x="830470" y="174266"/>
            <a:ext cx="2773790" cy="1815882"/>
          </a:xfrm>
          <a:prstGeom prst="rect">
            <a:avLst/>
          </a:prstGeom>
          <a:noFill/>
        </p:spPr>
        <p:txBody>
          <a:bodyPr wrap="square" rtlCol="0">
            <a:spAutoFit/>
          </a:bodyPr>
          <a:lstStyle/>
          <a:p>
            <a:r>
              <a:rPr lang="en-US" sz="2000" dirty="0">
                <a:solidFill>
                  <a:schemeClr val="bg2">
                    <a:lumMod val="75000"/>
                  </a:schemeClr>
                </a:solidFill>
                <a:latin typeface="Raleway" pitchFamily="2" charset="0"/>
              </a:rPr>
              <a:t>Future Work</a:t>
            </a:r>
          </a:p>
          <a:p>
            <a:endParaRPr lang="en-US" sz="2000" dirty="0">
              <a:solidFill>
                <a:schemeClr val="bg2">
                  <a:lumMod val="75000"/>
                </a:schemeClr>
              </a:solidFill>
              <a:latin typeface="Raleway" pitchFamily="2" charset="0"/>
            </a:endParaRPr>
          </a:p>
          <a:p>
            <a:r>
              <a:rPr lang="en-US" sz="1800" dirty="0">
                <a:solidFill>
                  <a:schemeClr val="bg2">
                    <a:lumMod val="75000"/>
                  </a:schemeClr>
                </a:solidFill>
                <a:latin typeface="Raleway" pitchFamily="2" charset="0"/>
              </a:rPr>
              <a:t>In the future, our web-based application can be developed in various ways : </a:t>
            </a:r>
          </a:p>
        </p:txBody>
      </p:sp>
      <p:pic>
        <p:nvPicPr>
          <p:cNvPr id="5" name="Picture 4" descr="A person in a graduation gown holding a diploma&#10;&#10;Description automatically generated">
            <a:extLst>
              <a:ext uri="{FF2B5EF4-FFF2-40B4-BE49-F238E27FC236}">
                <a16:creationId xmlns:a16="http://schemas.microsoft.com/office/drawing/2014/main" id="{4D2CDCD2-DA6E-61CE-453F-1FA7E72D43ED}"/>
              </a:ext>
            </a:extLst>
          </p:cNvPr>
          <p:cNvPicPr>
            <a:picLocks noChangeAspect="1"/>
          </p:cNvPicPr>
          <p:nvPr/>
        </p:nvPicPr>
        <p:blipFill>
          <a:blip r:embed="rId3"/>
          <a:stretch>
            <a:fillRect/>
          </a:stretch>
        </p:blipFill>
        <p:spPr>
          <a:xfrm>
            <a:off x="5239973" y="0"/>
            <a:ext cx="3904027" cy="4696933"/>
          </a:xfrm>
          <a:prstGeom prst="rect">
            <a:avLst/>
          </a:prstGeom>
        </p:spPr>
      </p:pic>
    </p:spTree>
    <p:extLst>
      <p:ext uri="{BB962C8B-B14F-4D97-AF65-F5344CB8AC3E}">
        <p14:creationId xmlns:p14="http://schemas.microsoft.com/office/powerpoint/2010/main" val="1753608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5" name="Google Shape;345;p33"/>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3" name="TextBox 2">
            <a:extLst>
              <a:ext uri="{FF2B5EF4-FFF2-40B4-BE49-F238E27FC236}">
                <a16:creationId xmlns:a16="http://schemas.microsoft.com/office/drawing/2014/main" id="{12592621-7429-ED65-0295-B2D7C6F6161F}"/>
              </a:ext>
            </a:extLst>
          </p:cNvPr>
          <p:cNvSpPr txBox="1"/>
          <p:nvPr/>
        </p:nvSpPr>
        <p:spPr>
          <a:xfrm>
            <a:off x="2286000" y="1838463"/>
            <a:ext cx="4572000" cy="1015663"/>
          </a:xfrm>
          <a:prstGeom prst="rect">
            <a:avLst/>
          </a:prstGeom>
          <a:noFill/>
        </p:spPr>
        <p:txBody>
          <a:bodyPr wrap="square">
            <a:spAutoFit/>
          </a:bodyPr>
          <a:lstStyle/>
          <a:p>
            <a:pPr algn="ctr"/>
            <a:r>
              <a:rPr lang="en" sz="6000" dirty="0">
                <a:solidFill>
                  <a:schemeClr val="accent2"/>
                </a:solidFill>
              </a:rPr>
              <a:t>Thanks!</a:t>
            </a:r>
            <a:endParaRPr lang="en-US" sz="6000" dirty="0"/>
          </a:p>
        </p:txBody>
      </p:sp>
    </p:spTree>
    <p:extLst>
      <p:ext uri="{BB962C8B-B14F-4D97-AF65-F5344CB8AC3E}">
        <p14:creationId xmlns:p14="http://schemas.microsoft.com/office/powerpoint/2010/main" val="2963163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p14"/>
          <p:cNvSpPr txBox="1">
            <a:spLocks noGrp="1"/>
          </p:cNvSpPr>
          <p:nvPr>
            <p:ph type="subTitle" idx="4294967295"/>
          </p:nvPr>
        </p:nvSpPr>
        <p:spPr>
          <a:xfrm>
            <a:off x="916025" y="282244"/>
            <a:ext cx="5561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4800" b="1" dirty="0">
                <a:solidFill>
                  <a:schemeClr val="accent1"/>
                </a:solidFill>
              </a:rPr>
              <a:t>MEMBERS </a:t>
            </a:r>
            <a:endParaRPr sz="4800" b="1" dirty="0">
              <a:solidFill>
                <a:schemeClr val="accent1"/>
              </a:solidFill>
            </a:endParaRPr>
          </a:p>
        </p:txBody>
      </p:sp>
      <p:sp>
        <p:nvSpPr>
          <p:cNvPr id="104" name="Google Shape;104;p14"/>
          <p:cNvSpPr txBox="1">
            <a:spLocks noGrp="1"/>
          </p:cNvSpPr>
          <p:nvPr>
            <p:ph type="body" idx="4294967295"/>
          </p:nvPr>
        </p:nvSpPr>
        <p:spPr>
          <a:xfrm>
            <a:off x="916025" y="1290500"/>
            <a:ext cx="5561100" cy="3570756"/>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br>
              <a:rPr lang="en-US" sz="2400" dirty="0"/>
            </a:br>
            <a:r>
              <a:rPr lang="en-US" dirty="0" err="1"/>
              <a:t>Sanjidul</a:t>
            </a:r>
            <a:r>
              <a:rPr lang="en-US" dirty="0"/>
              <a:t> Alam Chowdhury</a:t>
            </a:r>
            <a:r>
              <a:rPr lang="en-US" sz="2400" dirty="0"/>
              <a:t>-2120394</a:t>
            </a:r>
            <a:br>
              <a:rPr lang="en-US" sz="2400" dirty="0"/>
            </a:br>
            <a:r>
              <a:rPr lang="en-US" dirty="0" err="1"/>
              <a:t>Hadiur</a:t>
            </a:r>
            <a:r>
              <a:rPr lang="en-US" dirty="0"/>
              <a:t> Rahman Hamim</a:t>
            </a:r>
            <a:r>
              <a:rPr lang="en-US" sz="2400" dirty="0"/>
              <a:t>-20</a:t>
            </a:r>
            <a:r>
              <a:rPr lang="en-US" dirty="0"/>
              <a:t>3</a:t>
            </a:r>
            <a:r>
              <a:rPr lang="en-US" sz="2400" dirty="0"/>
              <a:t>0550</a:t>
            </a:r>
            <a:br>
              <a:rPr lang="en-US" sz="2400" dirty="0"/>
            </a:br>
            <a:r>
              <a:rPr lang="en-US" sz="2400" dirty="0" err="1"/>
              <a:t>Hummah</a:t>
            </a:r>
            <a:r>
              <a:rPr lang="en-US" sz="2400" dirty="0"/>
              <a:t> Khadija Nirjona-2021868</a:t>
            </a:r>
          </a:p>
          <a:p>
            <a:pPr marL="0" lvl="0" indent="0" algn="l" rtl="0">
              <a:spcBef>
                <a:spcPts val="600"/>
              </a:spcBef>
              <a:spcAft>
                <a:spcPts val="0"/>
              </a:spcAft>
              <a:buNone/>
            </a:pPr>
            <a:r>
              <a:rPr lang="en-US" sz="2400" dirty="0" err="1"/>
              <a:t>Rivu</a:t>
            </a:r>
            <a:r>
              <a:rPr lang="en-US" sz="2400" dirty="0"/>
              <a:t> Bhattacharjee-1910626</a:t>
            </a:r>
            <a:br>
              <a:rPr lang="en-US" sz="2400" dirty="0"/>
            </a:br>
            <a:r>
              <a:rPr lang="en-US" dirty="0" err="1"/>
              <a:t>Umme</a:t>
            </a:r>
            <a:r>
              <a:rPr lang="en-US" dirty="0"/>
              <a:t> Samira Jannat </a:t>
            </a:r>
            <a:r>
              <a:rPr lang="en-US" sz="2400" dirty="0"/>
              <a:t>-1910567</a:t>
            </a:r>
            <a:br>
              <a:rPr lang="en-US" sz="2400" dirty="0"/>
            </a:br>
            <a:r>
              <a:rPr lang="en-US" dirty="0"/>
              <a:t>Abu Ahamed Rafi</a:t>
            </a:r>
            <a:r>
              <a:rPr lang="en-US" sz="2400" dirty="0"/>
              <a:t>-19</a:t>
            </a:r>
            <a:r>
              <a:rPr lang="en-US" dirty="0"/>
              <a:t>1</a:t>
            </a:r>
            <a:r>
              <a:rPr lang="en-US" sz="2400" dirty="0"/>
              <a:t>0001</a:t>
            </a:r>
            <a:endParaRPr sz="2400" dirty="0"/>
          </a:p>
        </p:txBody>
      </p:sp>
      <p:pic>
        <p:nvPicPr>
          <p:cNvPr id="105" name="Google Shape;105;p14"/>
          <p:cNvPicPr preferRelativeResize="0"/>
          <p:nvPr/>
        </p:nvPicPr>
        <p:blipFill rotWithShape="1">
          <a:blip r:embed="rId3">
            <a:alphaModFix/>
          </a:blip>
          <a:srcRect l="23496" r="23501"/>
          <a:stretch/>
        </p:blipFill>
        <p:spPr>
          <a:xfrm>
            <a:off x="7354175" y="0"/>
            <a:ext cx="1789826" cy="5065249"/>
          </a:xfrm>
          <a:prstGeom prst="rect">
            <a:avLst/>
          </a:prstGeom>
          <a:noFill/>
          <a:ln>
            <a:noFill/>
          </a:ln>
        </p:spPr>
      </p:pic>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body" idx="1"/>
          </p:nvPr>
        </p:nvSpPr>
        <p:spPr>
          <a:xfrm>
            <a:off x="1710425" y="2161800"/>
            <a:ext cx="5723700" cy="819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dirty="0"/>
              <a:t>“The secret of getting </a:t>
            </a:r>
            <a:r>
              <a:rPr lang="en-US" dirty="0">
                <a:solidFill>
                  <a:schemeClr val="bg2"/>
                </a:solidFill>
              </a:rPr>
              <a:t>ahead</a:t>
            </a:r>
            <a:r>
              <a:rPr lang="en-US" dirty="0"/>
              <a:t> is getting </a:t>
            </a:r>
            <a:r>
              <a:rPr lang="en-US" dirty="0">
                <a:solidFill>
                  <a:schemeClr val="bg2"/>
                </a:solidFill>
              </a:rPr>
              <a:t>started</a:t>
            </a:r>
            <a:r>
              <a:rPr lang="en-US" dirty="0"/>
              <a:t>.” – Mark Twain</a:t>
            </a:r>
            <a:endParaRPr dirty="0"/>
          </a:p>
        </p:txBody>
      </p:sp>
      <p:sp>
        <p:nvSpPr>
          <p:cNvPr id="119" name="Google Shape;119;p16"/>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ctrTitle"/>
          </p:nvPr>
        </p:nvSpPr>
        <p:spPr>
          <a:xfrm>
            <a:off x="601980" y="94326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7200" dirty="0">
              <a:solidFill>
                <a:schemeClr val="accent2"/>
              </a:solidFill>
            </a:endParaRPr>
          </a:p>
          <a:p>
            <a:pPr marL="0" lvl="0" indent="0" algn="ctr" rtl="0">
              <a:spcBef>
                <a:spcPts val="0"/>
              </a:spcBef>
              <a:spcAft>
                <a:spcPts val="0"/>
              </a:spcAft>
              <a:buNone/>
            </a:pPr>
            <a:r>
              <a:rPr lang="en-US" dirty="0"/>
              <a:t>PROBLEM STATEMENT</a:t>
            </a:r>
            <a:endParaRPr dirty="0"/>
          </a:p>
        </p:txBody>
      </p:sp>
      <p:sp>
        <p:nvSpPr>
          <p:cNvPr id="112" name="Google Shape;112;p15"/>
          <p:cNvSpPr txBox="1">
            <a:spLocks noGrp="1"/>
          </p:cNvSpPr>
          <p:nvPr>
            <p:ph type="subTitle" idx="1"/>
          </p:nvPr>
        </p:nvSpPr>
        <p:spPr>
          <a:xfrm>
            <a:off x="601980" y="2436193"/>
            <a:ext cx="77724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Let’s begin with our system’s background</a:t>
            </a:r>
            <a:endParaRPr dirty="0"/>
          </a:p>
        </p:txBody>
      </p:sp>
      <p:sp>
        <p:nvSpPr>
          <p:cNvPr id="113" name="Google Shape;113;p15"/>
          <p:cNvSpPr txBox="1">
            <a:spLocks noGrp="1"/>
          </p:cNvSpPr>
          <p:nvPr>
            <p:ph type="sldNum" idx="12"/>
          </p:nvPr>
        </p:nvSpPr>
        <p:spPr>
          <a:xfrm>
            <a:off x="-125" y="4830281"/>
            <a:ext cx="9144000" cy="31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613169" y="746760"/>
            <a:ext cx="8081251" cy="3268980"/>
          </a:xfrm>
          <a:prstGeom prst="rect">
            <a:avLst/>
          </a:prstGeom>
        </p:spPr>
        <p:txBody>
          <a:bodyPr spcFirstLastPara="1" wrap="square" lIns="91425" tIns="91425" rIns="91425" bIns="91425" anchor="b" anchorCtr="0">
            <a:noAutofit/>
          </a:bodyPr>
          <a:lstStyle/>
          <a:p>
            <a:r>
              <a:rPr lang="en-US" sz="1800" dirty="0">
                <a:solidFill>
                  <a:schemeClr val="bg2">
                    <a:lumMod val="75000"/>
                  </a:schemeClr>
                </a:solidFill>
              </a:rPr>
              <a:t>The cost of healthcare has been rising significantly over time in many nations, most notably the US, which has brought more focus to the</a:t>
            </a:r>
            <a:br>
              <a:rPr lang="en-US" sz="1800" dirty="0">
                <a:solidFill>
                  <a:schemeClr val="bg2">
                    <a:lumMod val="75000"/>
                  </a:schemeClr>
                </a:solidFill>
              </a:rPr>
            </a:br>
            <a:r>
              <a:rPr lang="en-US" sz="1800" dirty="0">
                <a:solidFill>
                  <a:schemeClr val="bg2">
                    <a:lumMod val="75000"/>
                  </a:schemeClr>
                </a:solidFill>
              </a:rPr>
              <a:t>accessibility and openness of healthcare services. </a:t>
            </a:r>
            <a:br>
              <a:rPr lang="en-US" sz="1800" dirty="0">
                <a:solidFill>
                  <a:schemeClr val="bg2">
                    <a:lumMod val="75000"/>
                  </a:schemeClr>
                </a:solidFill>
              </a:rPr>
            </a:br>
            <a:br>
              <a:rPr lang="en-US" sz="1800" dirty="0">
                <a:solidFill>
                  <a:schemeClr val="bg2">
                    <a:lumMod val="75000"/>
                  </a:schemeClr>
                </a:solidFill>
              </a:rPr>
            </a:br>
            <a:r>
              <a:rPr lang="en-US" sz="1800" dirty="0">
                <a:solidFill>
                  <a:schemeClr val="bg2">
                    <a:lumMod val="75000"/>
                  </a:schemeClr>
                </a:solidFill>
              </a:rPr>
              <a:t>The lack of pricing transparency in the healthcare system is at the heart of this problem. </a:t>
            </a:r>
            <a:br>
              <a:rPr lang="en-US" sz="1800" dirty="0">
                <a:solidFill>
                  <a:schemeClr val="bg2">
                    <a:lumMod val="75000"/>
                  </a:schemeClr>
                </a:solidFill>
              </a:rPr>
            </a:br>
            <a:br>
              <a:rPr lang="en-US" sz="1800" dirty="0">
                <a:solidFill>
                  <a:schemeClr val="bg2">
                    <a:lumMod val="75000"/>
                  </a:schemeClr>
                </a:solidFill>
              </a:rPr>
            </a:br>
            <a:r>
              <a:rPr lang="en-US" sz="1800" dirty="0">
                <a:solidFill>
                  <a:schemeClr val="bg2">
                    <a:lumMod val="75000"/>
                  </a:schemeClr>
                </a:solidFill>
              </a:rPr>
              <a:t>It is difficult for people to accurately evaluate costs and make decisions about their care since different hospitals, clinics, and healthcare providers</a:t>
            </a:r>
            <a:br>
              <a:rPr lang="en-US" sz="1800" dirty="0">
                <a:solidFill>
                  <a:schemeClr val="bg2">
                    <a:lumMod val="75000"/>
                  </a:schemeClr>
                </a:solidFill>
              </a:rPr>
            </a:br>
            <a:r>
              <a:rPr lang="en-US" sz="1800" dirty="0">
                <a:solidFill>
                  <a:schemeClr val="bg2">
                    <a:lumMod val="75000"/>
                  </a:schemeClr>
                </a:solidFill>
              </a:rPr>
              <a:t>charge varying amounts for the same medical services.</a:t>
            </a:r>
            <a:br>
              <a:rPr lang="en-US" sz="1800" dirty="0">
                <a:solidFill>
                  <a:schemeClr val="bg2">
                    <a:lumMod val="75000"/>
                  </a:schemeClr>
                </a:solidFill>
              </a:rPr>
            </a:br>
            <a:endParaRPr sz="1800" dirty="0">
              <a:solidFill>
                <a:schemeClr val="bg2">
                  <a:lumMod val="75000"/>
                </a:schemeClr>
              </a:solidFill>
            </a:endParaRPr>
          </a:p>
        </p:txBody>
      </p:sp>
      <p:sp>
        <p:nvSpPr>
          <p:cNvPr id="164" name="Google Shape;164;p21"/>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1342372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5" name="Google Shape;125;p17"/>
          <p:cNvSpPr txBox="1">
            <a:spLocks noGrp="1"/>
          </p:cNvSpPr>
          <p:nvPr>
            <p:ph type="body" idx="1"/>
          </p:nvPr>
        </p:nvSpPr>
        <p:spPr>
          <a:xfrm>
            <a:off x="388621" y="508884"/>
            <a:ext cx="3665219" cy="3735456"/>
          </a:xfrm>
          <a:prstGeom prst="rect">
            <a:avLst/>
          </a:prstGeom>
        </p:spPr>
        <p:txBody>
          <a:bodyPr spcFirstLastPara="1" wrap="square" lIns="91425" tIns="91425" rIns="91425" bIns="91425" anchor="t" anchorCtr="0">
            <a:noAutofit/>
          </a:bodyPr>
          <a:lstStyle/>
          <a:p>
            <a:pPr marL="114300" lvl="0" indent="0" algn="l" rtl="0">
              <a:spcBef>
                <a:spcPts val="600"/>
              </a:spcBef>
              <a:spcAft>
                <a:spcPts val="0"/>
              </a:spcAft>
              <a:buSzPts val="1800"/>
              <a:buNone/>
            </a:pPr>
            <a:r>
              <a:rPr lang="en-US" sz="1800" dirty="0">
                <a:solidFill>
                  <a:schemeClr val="bg2">
                    <a:lumMod val="75000"/>
                  </a:schemeClr>
                </a:solidFill>
              </a:rPr>
              <a:t>Welcome to a new era of healthcare transparency, where cost information is at your fingertips. </a:t>
            </a:r>
          </a:p>
          <a:p>
            <a:pPr marL="114300" lvl="0" indent="0" algn="l" rtl="0">
              <a:spcBef>
                <a:spcPts val="600"/>
              </a:spcBef>
              <a:spcAft>
                <a:spcPts val="0"/>
              </a:spcAft>
              <a:buSzPts val="1800"/>
              <a:buNone/>
            </a:pPr>
            <a:r>
              <a:rPr lang="en-US" sz="1800" dirty="0">
                <a:solidFill>
                  <a:schemeClr val="bg2">
                    <a:lumMod val="75000"/>
                  </a:schemeClr>
                </a:solidFill>
              </a:rPr>
              <a:t>Our web-based application serves as a comprehensive repository for doctors’ appointment costs.</a:t>
            </a:r>
          </a:p>
          <a:p>
            <a:pPr marL="114300" lvl="0" indent="0" algn="l" rtl="0">
              <a:spcBef>
                <a:spcPts val="600"/>
              </a:spcBef>
              <a:spcAft>
                <a:spcPts val="0"/>
              </a:spcAft>
              <a:buSzPts val="1800"/>
              <a:buNone/>
            </a:pPr>
            <a:r>
              <a:rPr lang="en-US" sz="1800" dirty="0">
                <a:solidFill>
                  <a:schemeClr val="bg2">
                    <a:lumMod val="75000"/>
                  </a:schemeClr>
                </a:solidFill>
              </a:rPr>
              <a:t>Navigate healthcare options with ease, thanks to our intuitive interface designed for all users. </a:t>
            </a:r>
          </a:p>
          <a:p>
            <a:pPr marL="457200" lvl="0" indent="-342900" algn="l" rtl="0">
              <a:spcBef>
                <a:spcPts val="0"/>
              </a:spcBef>
              <a:spcAft>
                <a:spcPts val="0"/>
              </a:spcAft>
              <a:buSzPts val="1800"/>
              <a:buChar char="▷"/>
            </a:pPr>
            <a:endParaRPr lang="en-US" sz="1800" dirty="0"/>
          </a:p>
          <a:p>
            <a:pPr marL="0" lvl="0" indent="0" algn="l" rtl="0">
              <a:spcBef>
                <a:spcPts val="600"/>
              </a:spcBef>
              <a:spcAft>
                <a:spcPts val="0"/>
              </a:spcAft>
              <a:buNone/>
            </a:pPr>
            <a:r>
              <a:rPr lang="en" sz="1800" dirty="0"/>
              <a:t> </a:t>
            </a:r>
          </a:p>
        </p:txBody>
      </p:sp>
      <p:sp>
        <p:nvSpPr>
          <p:cNvPr id="126" name="Google Shape;126;p17"/>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2" name="Picture 1" descr="A phone with a doctor on it&#10;&#10;Description automatically generated">
            <a:extLst>
              <a:ext uri="{FF2B5EF4-FFF2-40B4-BE49-F238E27FC236}">
                <a16:creationId xmlns:a16="http://schemas.microsoft.com/office/drawing/2014/main" id="{6AE6FCD5-304E-1742-54E9-2938CD338E93}"/>
              </a:ext>
            </a:extLst>
          </p:cNvPr>
          <p:cNvPicPr>
            <a:picLocks noChangeAspect="1"/>
          </p:cNvPicPr>
          <p:nvPr/>
        </p:nvPicPr>
        <p:blipFill>
          <a:blip r:embed="rId3"/>
          <a:stretch>
            <a:fillRect/>
          </a:stretch>
        </p:blipFill>
        <p:spPr>
          <a:xfrm>
            <a:off x="4053840" y="0"/>
            <a:ext cx="5056624" cy="50749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893700" y="434588"/>
            <a:ext cx="6462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bg2">
                    <a:lumMod val="75000"/>
                  </a:schemeClr>
                </a:solidFill>
              </a:rPr>
              <a:t>More insights</a:t>
            </a:r>
            <a:endParaRPr dirty="0">
              <a:solidFill>
                <a:schemeClr val="bg2">
                  <a:lumMod val="75000"/>
                </a:schemeClr>
              </a:solidFill>
            </a:endParaRPr>
          </a:p>
        </p:txBody>
      </p:sp>
      <p:sp>
        <p:nvSpPr>
          <p:cNvPr id="153" name="Google Shape;153;p20"/>
          <p:cNvSpPr txBox="1">
            <a:spLocks noGrp="1"/>
          </p:cNvSpPr>
          <p:nvPr>
            <p:ph type="body" idx="1"/>
          </p:nvPr>
        </p:nvSpPr>
        <p:spPr>
          <a:xfrm>
            <a:off x="893700" y="1600200"/>
            <a:ext cx="2371200" cy="192786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a:solidFill>
                  <a:schemeClr val="bg2">
                    <a:lumMod val="75000"/>
                  </a:schemeClr>
                </a:solidFill>
              </a:rPr>
              <a:t>Select and compare doctor’s appointment costs seamlessly, ensuring you find the best care for your needs. </a:t>
            </a:r>
            <a:endParaRPr sz="1800" dirty="0">
              <a:solidFill>
                <a:schemeClr val="bg2">
                  <a:lumMod val="75000"/>
                </a:schemeClr>
              </a:solidFill>
            </a:endParaRPr>
          </a:p>
        </p:txBody>
      </p:sp>
      <p:sp>
        <p:nvSpPr>
          <p:cNvPr id="154" name="Google Shape;154;p20"/>
          <p:cNvSpPr txBox="1">
            <a:spLocks noGrp="1"/>
          </p:cNvSpPr>
          <p:nvPr>
            <p:ph type="body" idx="2"/>
          </p:nvPr>
        </p:nvSpPr>
        <p:spPr>
          <a:xfrm>
            <a:off x="3386401" y="1600200"/>
            <a:ext cx="2371200" cy="192786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a:solidFill>
                  <a:schemeClr val="bg2">
                    <a:lumMod val="75000"/>
                  </a:schemeClr>
                </a:solidFill>
              </a:rPr>
              <a:t>Make informed decisions by comparing costs from a variety of healthcare providers in real-time</a:t>
            </a:r>
            <a:endParaRPr sz="1800" dirty="0">
              <a:solidFill>
                <a:schemeClr val="bg2">
                  <a:lumMod val="75000"/>
                </a:schemeClr>
              </a:solidFill>
            </a:endParaRPr>
          </a:p>
        </p:txBody>
      </p:sp>
      <p:sp>
        <p:nvSpPr>
          <p:cNvPr id="155" name="Google Shape;155;p20"/>
          <p:cNvSpPr txBox="1">
            <a:spLocks noGrp="1"/>
          </p:cNvSpPr>
          <p:nvPr>
            <p:ph type="body" idx="3"/>
          </p:nvPr>
        </p:nvSpPr>
        <p:spPr>
          <a:xfrm>
            <a:off x="5879102" y="1600200"/>
            <a:ext cx="2371200" cy="1752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a:solidFill>
                  <a:schemeClr val="bg2">
                    <a:lumMod val="75000"/>
                  </a:schemeClr>
                </a:solidFill>
              </a:rPr>
              <a:t>Behind the scenes, a robust database securely stores and retrieves healthcare service information. </a:t>
            </a:r>
            <a:endParaRPr sz="1800" dirty="0">
              <a:solidFill>
                <a:schemeClr val="bg2">
                  <a:lumMod val="75000"/>
                </a:schemeClr>
              </a:solidFill>
            </a:endParaRPr>
          </a:p>
        </p:txBody>
      </p:sp>
      <p:sp>
        <p:nvSpPr>
          <p:cNvPr id="156" name="Google Shape;156;p20"/>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834065" y="387626"/>
            <a:ext cx="3094800" cy="3658711"/>
          </a:xfrm>
          <a:prstGeom prst="rect">
            <a:avLst/>
          </a:prstGeom>
        </p:spPr>
        <p:txBody>
          <a:bodyPr spcFirstLastPara="1" wrap="square" lIns="91425" tIns="91425" rIns="91425" bIns="91425" anchor="b" anchorCtr="0">
            <a:noAutofit/>
          </a:bodyPr>
          <a:lstStyle/>
          <a:p>
            <a:pPr lvl="0" algn="l" rtl="0">
              <a:spcBef>
                <a:spcPts val="0"/>
              </a:spcBef>
              <a:spcAft>
                <a:spcPts val="0"/>
              </a:spcAft>
            </a:pPr>
            <a:r>
              <a:rPr lang="en-US" sz="1800" dirty="0">
                <a:solidFill>
                  <a:schemeClr val="bg2">
                    <a:lumMod val="75000"/>
                  </a:schemeClr>
                </a:solidFill>
              </a:rPr>
              <a:t>Experience the convenience of immediate cost data display as you search for doctor appointments. </a:t>
            </a:r>
            <a:br>
              <a:rPr lang="en-US" sz="1800" dirty="0">
                <a:solidFill>
                  <a:schemeClr val="bg2">
                    <a:lumMod val="75000"/>
                  </a:schemeClr>
                </a:solidFill>
              </a:rPr>
            </a:br>
            <a:br>
              <a:rPr lang="en-US" sz="1800" dirty="0">
                <a:solidFill>
                  <a:schemeClr val="bg2">
                    <a:lumMod val="75000"/>
                  </a:schemeClr>
                </a:solidFill>
              </a:rPr>
            </a:br>
            <a:r>
              <a:rPr lang="en-US" sz="1800" dirty="0">
                <a:solidFill>
                  <a:schemeClr val="bg2">
                    <a:lumMod val="75000"/>
                  </a:schemeClr>
                </a:solidFill>
              </a:rPr>
              <a:t>Explore a wide range of healthcare providers and choose the option that aligns with your financial and health requirements</a:t>
            </a:r>
            <a:r>
              <a:rPr lang="en-US" sz="1800" dirty="0"/>
              <a:t>. </a:t>
            </a:r>
            <a:endParaRPr sz="1800" dirty="0"/>
          </a:p>
        </p:txBody>
      </p:sp>
      <p:sp>
        <p:nvSpPr>
          <p:cNvPr id="164" name="Google Shape;164;p21"/>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4" name="Picture 3" descr="A person in a white coat and mask examining a person&#10;&#10;Description automatically generated">
            <a:extLst>
              <a:ext uri="{FF2B5EF4-FFF2-40B4-BE49-F238E27FC236}">
                <a16:creationId xmlns:a16="http://schemas.microsoft.com/office/drawing/2014/main" id="{F11400F3-71AF-9E77-36C0-84D275CA9A13}"/>
              </a:ext>
            </a:extLst>
          </p:cNvPr>
          <p:cNvPicPr>
            <a:picLocks noChangeAspect="1"/>
          </p:cNvPicPr>
          <p:nvPr/>
        </p:nvPicPr>
        <p:blipFill>
          <a:blip r:embed="rId3"/>
          <a:stretch>
            <a:fillRect/>
          </a:stretch>
        </p:blipFill>
        <p:spPr>
          <a:xfrm>
            <a:off x="4170557" y="0"/>
            <a:ext cx="4973444"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6" name="Google Shape;126;p17"/>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4" name="Picture 3" descr="A screenshot of a computer&#10;&#10;Description automatically generated">
            <a:extLst>
              <a:ext uri="{FF2B5EF4-FFF2-40B4-BE49-F238E27FC236}">
                <a16:creationId xmlns:a16="http://schemas.microsoft.com/office/drawing/2014/main" id="{63801AF1-1F67-CB66-CB7F-F2996CBE1FAE}"/>
              </a:ext>
            </a:extLst>
          </p:cNvPr>
          <p:cNvPicPr>
            <a:picLocks noChangeAspect="1"/>
          </p:cNvPicPr>
          <p:nvPr/>
        </p:nvPicPr>
        <p:blipFill>
          <a:blip r:embed="rId3"/>
          <a:stretch>
            <a:fillRect/>
          </a:stretch>
        </p:blipFill>
        <p:spPr>
          <a:xfrm>
            <a:off x="1" y="0"/>
            <a:ext cx="4571999" cy="2509025"/>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80FDB78A-F37D-C4FF-E27F-9B0F61672DE8}"/>
              </a:ext>
            </a:extLst>
          </p:cNvPr>
          <p:cNvPicPr>
            <a:picLocks noChangeAspect="1"/>
          </p:cNvPicPr>
          <p:nvPr/>
        </p:nvPicPr>
        <p:blipFill>
          <a:blip r:embed="rId4"/>
          <a:stretch>
            <a:fillRect/>
          </a:stretch>
        </p:blipFill>
        <p:spPr>
          <a:xfrm>
            <a:off x="4572000" y="2509025"/>
            <a:ext cx="4571999" cy="2571750"/>
          </a:xfrm>
          <a:prstGeom prst="rect">
            <a:avLst/>
          </a:prstGeom>
        </p:spPr>
      </p:pic>
      <p:sp>
        <p:nvSpPr>
          <p:cNvPr id="6" name="Google Shape;161;p21">
            <a:extLst>
              <a:ext uri="{FF2B5EF4-FFF2-40B4-BE49-F238E27FC236}">
                <a16:creationId xmlns:a16="http://schemas.microsoft.com/office/drawing/2014/main" id="{05A65213-9B42-4D3F-0020-969ACE4D428C}"/>
              </a:ext>
            </a:extLst>
          </p:cNvPr>
          <p:cNvSpPr txBox="1">
            <a:spLocks noGrp="1"/>
          </p:cNvSpPr>
          <p:nvPr>
            <p:ph type="title"/>
          </p:nvPr>
        </p:nvSpPr>
        <p:spPr>
          <a:xfrm>
            <a:off x="5420934" y="245328"/>
            <a:ext cx="2280842" cy="2018370"/>
          </a:xfrm>
          <a:prstGeom prst="rect">
            <a:avLst/>
          </a:prstGeom>
        </p:spPr>
        <p:txBody>
          <a:bodyPr spcFirstLastPara="1" wrap="square" lIns="91425" tIns="91425" rIns="91425" bIns="91425" anchor="b" anchorCtr="0">
            <a:noAutofit/>
          </a:bodyPr>
          <a:lstStyle/>
          <a:p>
            <a:pPr lvl="0"/>
            <a:br>
              <a:rPr lang="en-US" sz="1800" dirty="0"/>
            </a:br>
            <a:r>
              <a:rPr lang="en-US" sz="1800" dirty="0">
                <a:solidFill>
                  <a:srgbClr val="FA9104"/>
                </a:solidFill>
              </a:rPr>
              <a:t>This is the basic login page of our website. Where the admin needs to put the username and password. </a:t>
            </a:r>
            <a:br>
              <a:rPr lang="en-US" sz="1800" dirty="0"/>
            </a:br>
            <a:endParaRPr sz="1800" dirty="0"/>
          </a:p>
        </p:txBody>
      </p:sp>
      <p:sp>
        <p:nvSpPr>
          <p:cNvPr id="7" name="Google Shape;161;p21">
            <a:extLst>
              <a:ext uri="{FF2B5EF4-FFF2-40B4-BE49-F238E27FC236}">
                <a16:creationId xmlns:a16="http://schemas.microsoft.com/office/drawing/2014/main" id="{0D2621B0-1F12-6461-C0A2-8CE231011718}"/>
              </a:ext>
            </a:extLst>
          </p:cNvPr>
          <p:cNvSpPr txBox="1">
            <a:spLocks/>
          </p:cNvSpPr>
          <p:nvPr/>
        </p:nvSpPr>
        <p:spPr>
          <a:xfrm>
            <a:off x="1145580" y="2835313"/>
            <a:ext cx="2280842" cy="14467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br>
              <a:rPr lang="en-US" sz="1800" dirty="0"/>
            </a:br>
            <a:r>
              <a:rPr lang="en-US" sz="1800" dirty="0">
                <a:solidFill>
                  <a:srgbClr val="FA9104"/>
                </a:solidFill>
              </a:rPr>
              <a:t>This is the basic Dashboard of the website. </a:t>
            </a:r>
            <a:br>
              <a:rPr lang="en-US" sz="1800" dirty="0"/>
            </a:br>
            <a:endParaRPr lang="en-US" sz="1800" dirty="0"/>
          </a:p>
        </p:txBody>
      </p:sp>
    </p:spTree>
    <p:extLst>
      <p:ext uri="{BB962C8B-B14F-4D97-AF65-F5344CB8AC3E}">
        <p14:creationId xmlns:p14="http://schemas.microsoft.com/office/powerpoint/2010/main" val="3430592151"/>
      </p:ext>
    </p:extLst>
  </p:cSld>
  <p:clrMapOvr>
    <a:masterClrMapping/>
  </p:clrMapOvr>
</p:sld>
</file>

<file path=ppt/theme/theme1.xml><?xml version="1.0" encoding="utf-8"?>
<a:theme xmlns:a="http://schemas.openxmlformats.org/drawingml/2006/main" name="Antonio template">
  <a:themeElements>
    <a:clrScheme name="Custom 347">
      <a:dk1>
        <a:srgbClr val="677480"/>
      </a:dk1>
      <a:lt1>
        <a:srgbClr val="FFFFFF"/>
      </a:lt1>
      <a:dk2>
        <a:srgbClr val="2185C5"/>
      </a:dk2>
      <a:lt2>
        <a:srgbClr val="DEE2E6"/>
      </a:lt2>
      <a:accent1>
        <a:srgbClr val="2185C5"/>
      </a:accent1>
      <a:accent2>
        <a:srgbClr val="7ECEFD"/>
      </a:accent2>
      <a:accent3>
        <a:srgbClr val="F20253"/>
      </a:accent3>
      <a:accent4>
        <a:srgbClr val="FF9715"/>
      </a:accent4>
      <a:accent5>
        <a:srgbClr val="1C3AA9"/>
      </a:accent5>
      <a:accent6>
        <a:srgbClr val="97ABBC"/>
      </a:accent6>
      <a:hlink>
        <a:srgbClr val="2185C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319</TotalTime>
  <Words>532</Words>
  <Application>Microsoft Office PowerPoint</Application>
  <PresentationFormat>On-screen Show (16:9)</PresentationFormat>
  <Paragraphs>52</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Raleway</vt:lpstr>
      <vt:lpstr>Lato</vt:lpstr>
      <vt:lpstr>Antonio template</vt:lpstr>
      <vt:lpstr>WEBSITE TO VIEW AND COMPARE THE  COST OF DOCTOR’S VISIT </vt:lpstr>
      <vt:lpstr>PowerPoint Presentation</vt:lpstr>
      <vt:lpstr>PowerPoint Presentation</vt:lpstr>
      <vt:lpstr> PROBLEM STATEMENT</vt:lpstr>
      <vt:lpstr>The cost of healthcare has been rising significantly over time in many nations, most notably the US, which has brought more focus to the accessibility and openness of healthcare services.   The lack of pricing transparency in the healthcare system is at the heart of this problem.   It is difficult for people to accurately evaluate costs and make decisions about their care since different hospitals, clinics, and healthcare providers charge varying amounts for the same medical services. </vt:lpstr>
      <vt:lpstr>PowerPoint Presentation</vt:lpstr>
      <vt:lpstr>More insights</vt:lpstr>
      <vt:lpstr>Experience the convenience of immediate cost data display as you search for doctor appointments.   Explore a wide range of healthcare providers and choose the option that aligns with your financial and health requirements. </vt:lpstr>
      <vt:lpstr> This is the basic login page of our website. Where the admin needs to put the username and password.  </vt:lpstr>
      <vt:lpstr>PowerPoint Presentation</vt:lpstr>
      <vt:lpstr>PowerPoint Presentation</vt:lpstr>
      <vt:lpstr>PowerPoint Presentation</vt:lpstr>
      <vt:lpstr>PowerPoint Presentation</vt:lpstr>
      <vt:lpstr>PowerPoint Presentation</vt:lpstr>
      <vt:lpstr>  We can add the degrees obtained by the fellow doctor.   The mobile phone number for the appointment of the doctor.   And list of locations of his/her chamber.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ASUS</dc:creator>
  <cp:lastModifiedBy>Hamim Rahman</cp:lastModifiedBy>
  <cp:revision>11</cp:revision>
  <dcterms:modified xsi:type="dcterms:W3CDTF">2024-04-23T19:07:13Z</dcterms:modified>
</cp:coreProperties>
</file>